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56" r:id="rId2"/>
    <p:sldId id="258" r:id="rId3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 Laura" initials="EI" lastIdx="2" clrIdx="0">
    <p:extLst>
      <p:ext uri="{19B8F6BF-5375-455C-9EA6-DF929625EA0E}">
        <p15:presenceInfo xmlns:p15="http://schemas.microsoft.com/office/powerpoint/2012/main" userId="M Laur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615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65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‹Nº›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37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335111"/>
            <a:ext cx="9922764" cy="10493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‹Nº›</a:t>
            </a:fld>
            <a:endParaRPr lang="en-US"/>
          </a:p>
        </p:txBody>
      </p:sp>
      <p:pic>
        <p:nvPicPr>
          <p:cNvPr id="9" name="Imagen 8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85EAF049-7CEC-DD2E-F55E-5C623EF36D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774"/>
          <a:stretch/>
        </p:blipFill>
        <p:spPr>
          <a:xfrm>
            <a:off x="0" y="-19934"/>
            <a:ext cx="12192000" cy="125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9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97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46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4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74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4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73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938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‹Nº›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07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1" r:id="rId6"/>
    <p:sldLayoutId id="2147483727" r:id="rId7"/>
    <p:sldLayoutId id="2147483728" r:id="rId8"/>
    <p:sldLayoutId id="2147483729" r:id="rId9"/>
    <p:sldLayoutId id="2147483730" r:id="rId10"/>
    <p:sldLayoutId id="214748373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11C99DC-C3C5-4EBE-91DD-345109C3D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AB1E8B-8C4D-2AC8-A3E8-1CC315CFD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8932" y="2057856"/>
            <a:ext cx="5015211" cy="3495365"/>
          </a:xfrm>
        </p:spPr>
        <p:txBody>
          <a:bodyPr anchor="b">
            <a:normAutofit/>
          </a:bodyPr>
          <a:lstStyle/>
          <a:p>
            <a:pPr algn="ctr"/>
            <a:r>
              <a:rPr lang="es-ES" sz="5400" dirty="0"/>
              <a:t>Título del trabajo</a:t>
            </a:r>
            <a:endParaRPr lang="es-AR" sz="54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946BE07-3F29-4FD6-F12D-33D086433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4716" y="1022130"/>
            <a:ext cx="5001284" cy="1268361"/>
          </a:xfrm>
        </p:spPr>
        <p:txBody>
          <a:bodyPr anchor="t">
            <a:normAutofit fontScale="92500" lnSpcReduction="20000"/>
          </a:bodyPr>
          <a:lstStyle/>
          <a:p>
            <a:r>
              <a:rPr lang="es-ES" dirty="0"/>
              <a:t>Autores</a:t>
            </a:r>
          </a:p>
          <a:p>
            <a:r>
              <a:rPr lang="es-ES" dirty="0"/>
              <a:t>Institución / Organización </a:t>
            </a:r>
          </a:p>
          <a:p>
            <a:r>
              <a:rPr lang="es-ES" dirty="0"/>
              <a:t>Email de Contacto</a:t>
            </a:r>
          </a:p>
          <a:p>
            <a:endParaRPr lang="es-AR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7684" y="1186792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 descr="Imagen que contiene sostener&#10;&#10;Descripción generada automáticamente">
            <a:extLst>
              <a:ext uri="{FF2B5EF4-FFF2-40B4-BE49-F238E27FC236}">
                <a16:creationId xmlns:a16="http://schemas.microsoft.com/office/drawing/2014/main" id="{551EFF57-E267-B5A9-B4E8-85E6596410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2" r="2" b="2"/>
          <a:stretch/>
        </p:blipFill>
        <p:spPr>
          <a:xfrm>
            <a:off x="6705594" y="1"/>
            <a:ext cx="5486407" cy="685799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398050" y="5553221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Código del trabajo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407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893403"/>
      </p:ext>
    </p:extLst>
  </p:cSld>
  <p:clrMapOvr>
    <a:masterClrMapping/>
  </p:clrMapOvr>
</p:sld>
</file>

<file path=ppt/theme/theme1.xml><?xml version="1.0" encoding="utf-8"?>
<a:theme xmlns:a="http://schemas.openxmlformats.org/drawingml/2006/main" name="BjornVTI">
  <a:themeElements>
    <a:clrScheme name="Bjorn">
      <a:dk1>
        <a:sysClr val="windowText" lastClr="000000"/>
      </a:dk1>
      <a:lt1>
        <a:sysClr val="window" lastClr="FFFFFF"/>
      </a:lt1>
      <a:dk2>
        <a:srgbClr val="252747"/>
      </a:dk2>
      <a:lt2>
        <a:srgbClr val="ECE4E9"/>
      </a:lt2>
      <a:accent1>
        <a:srgbClr val="736EB6"/>
      </a:accent1>
      <a:accent2>
        <a:srgbClr val="AB5991"/>
      </a:accent2>
      <a:accent3>
        <a:srgbClr val="AC9F39"/>
      </a:accent3>
      <a:accent4>
        <a:srgbClr val="756029"/>
      </a:accent4>
      <a:accent5>
        <a:srgbClr val="E87850"/>
      </a:accent5>
      <a:accent6>
        <a:srgbClr val="C6922A"/>
      </a:accent6>
      <a:hlink>
        <a:srgbClr val="736EB6"/>
      </a:hlink>
      <a:folHlink>
        <a:srgbClr val="AB5991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13</Words>
  <Application>Microsoft Office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Arial</vt:lpstr>
      <vt:lpstr>Neue Haas Grotesk Text Pro</vt:lpstr>
      <vt:lpstr>BjornVTI</vt:lpstr>
      <vt:lpstr>Título del trabajo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del trabajo</dc:title>
  <dc:creator>Hetze, Vanesa Betiana</dc:creator>
  <cp:lastModifiedBy>Hetze, Vanesa Betiana</cp:lastModifiedBy>
  <cp:revision>7</cp:revision>
  <dcterms:created xsi:type="dcterms:W3CDTF">2023-08-30T21:43:05Z</dcterms:created>
  <dcterms:modified xsi:type="dcterms:W3CDTF">2023-10-04T12:39:35Z</dcterms:modified>
</cp:coreProperties>
</file>